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70340583"/>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№298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Оңтүстік-шығыстан соғатын жел солтүстікке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26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жауын-шашынсыз. 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47809" y="328498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47809" y="236762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37156314"/>
              </p:ext>
            </p:extLst>
          </p:nvPr>
        </p:nvGraphicFramePr>
        <p:xfrm>
          <a:off x="4959597"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12607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a:t>
            </a:r>
            <a:r>
              <a:rPr lang="ru-RU" altLang="ru-RU" sz="1200" b="1" i="1" dirty="0" smtClean="0">
                <a:solidFill>
                  <a:srgbClr val="000000"/>
                </a:solidFill>
                <a:latin typeface="Times New Roman" panose="02020603050405020304" pitchFamily="18" charset="0"/>
                <a:cs typeface="Times New Roman" panose="02020603050405020304" pitchFamily="18" charset="0"/>
              </a:rPr>
              <a:t>.М</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19085</TotalTime>
  <Words>576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3689</cp:revision>
  <cp:lastPrinted>2021-07-01T03:56:27Z</cp:lastPrinted>
  <dcterms:created xsi:type="dcterms:W3CDTF">2018-03-27T06:03:00Z</dcterms:created>
  <dcterms:modified xsi:type="dcterms:W3CDTF">2025-10-25T06:18:11Z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