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09309710"/>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09288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 (жаңбыр, қар), күндіз аздаған жаңбыр. </a:t>
            </a:r>
            <a:r>
              <a:rPr lang="kk-KZ" altLang="ru-RU" sz="1200" dirty="0" smtClean="0">
                <a:latin typeface="Times New Roman" panose="02020603050405020304" pitchFamily="18" charset="0"/>
                <a:cs typeface="Times New Roman" panose="02020603050405020304" pitchFamily="18" charset="0"/>
              </a:rPr>
              <a:t>Солтүстік-шығыстан жел соғады, күші 7-13 </a:t>
            </a:r>
            <a:r>
              <a:rPr lang="kk-KZ" altLang="ru-RU" sz="1200" dirty="0">
                <a:latin typeface="Times New Roman" panose="02020603050405020304" pitchFamily="18" charset="0"/>
                <a:cs typeface="Times New Roman" panose="02020603050405020304" pitchFamily="18" charset="0"/>
              </a:rPr>
              <a:t>м/с. Ауа температурасы түнде 1-3, күндіз 7-9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27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26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27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smtClean="0">
                <a:solidFill>
                  <a:schemeClr val="tx1"/>
                </a:solidFill>
                <a:latin typeface="Times New Roman" panose="02020603050405020304" pitchFamily="18" charset="0"/>
              </a:rPr>
              <a:t> </a:t>
            </a:r>
            <a:r>
              <a:rPr lang="kk-KZ" altLang="en-US" sz="1200" b="1" smtClean="0">
                <a:solidFill>
                  <a:schemeClr val="tx1"/>
                </a:solidFill>
                <a:latin typeface="Times New Roman" panose="02020603050405020304" pitchFamily="18" charset="0"/>
              </a:rPr>
              <a:t>көтеріңкі</a:t>
            </a:r>
            <a:r>
              <a:rPr lang="kk-KZ" altLang="en-US" sz="120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2211504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6.932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3.705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5764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1.153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0.443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26991</TotalTime>
  <Words>610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5051</cp:revision>
  <cp:lastPrinted>2021-07-01T07:38:07Z</cp:lastPrinted>
  <dcterms:created xsi:type="dcterms:W3CDTF">2018-03-27T06:03:00Z</dcterms:created>
  <dcterms:modified xsi:type="dcterms:W3CDTF">2025-10-25T07:28:38Z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