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3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12940538"/>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298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1908215"/>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25 қазан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Солтүстік-шығыстан жел соғады, күші 5-10 </a:t>
            </a:r>
            <a:r>
              <a:rPr lang="kk-KZ" altLang="ru-RU" sz="1200" dirty="0">
                <a:latin typeface="Times New Roman" panose="02020603050405020304" pitchFamily="18" charset="0"/>
                <a:cs typeface="Times New Roman" panose="02020603050405020304" pitchFamily="18" charset="0"/>
              </a:rPr>
              <a:t>м/с. Ауа температурасы түнде 3-5, күндіз 13-15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27 </a:t>
            </a:r>
            <a:r>
              <a:rPr lang="ru-RU" altLang="ru-RU" sz="1150" b="1" dirty="0" err="1" smtClean="0">
                <a:latin typeface="Times New Roman" panose="02020603050405020304" pitchFamily="18" charset="0"/>
                <a:cs typeface="Times New Roman" panose="02020603050405020304" pitchFamily="18" charset="0"/>
              </a:rPr>
              <a:t>қазанға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smtClean="0">
                <a:latin typeface="Times New Roman" panose="02020603050405020304" pitchFamily="18" charset="0"/>
                <a:cs typeface="Times New Roman" panose="02020603050405020304" pitchFamily="18" charset="0"/>
              </a:rPr>
              <a:t>ж</a:t>
            </a:r>
            <a:r>
              <a:rPr lang="kk-KZ" sz="1150" b="1" dirty="0" smtClean="0">
                <a:latin typeface="Times New Roman" panose="02020603050405020304" pitchFamily="18" charset="0"/>
                <a:cs typeface="Times New Roman" panose="02020603050405020304" pitchFamily="18" charset="0"/>
              </a:rPr>
              <a:t>. 26 </a:t>
            </a:r>
            <a:r>
              <a:rPr lang="ru-RU" altLang="ru-RU" sz="1150" b="1" dirty="0" err="1" smtClean="0">
                <a:latin typeface="Times New Roman" panose="02020603050405020304" pitchFamily="18" charset="0"/>
                <a:cs typeface="Times New Roman" panose="02020603050405020304" pitchFamily="18" charset="0"/>
              </a:rPr>
              <a:t>қазан</a:t>
            </a:r>
            <a:r>
              <a:rPr lang="ru-RU" alt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20-дан </a:t>
            </a:r>
            <a:r>
              <a:rPr lang="ru-RU" sz="1150" b="1" dirty="0" err="1" smtClean="0">
                <a:latin typeface="Times New Roman" panose="02020603050405020304" pitchFamily="18" charset="0"/>
                <a:cs typeface="Times New Roman" panose="02020603050405020304" pitchFamily="18" charset="0"/>
              </a:rPr>
              <a:t>бастап</a:t>
            </a:r>
            <a:r>
              <a:rPr lang="ru-RU" sz="1150" b="1" dirty="0" smtClean="0">
                <a:latin typeface="Times New Roman" panose="02020603050405020304" pitchFamily="18" charset="0"/>
                <a:cs typeface="Times New Roman" panose="02020603050405020304" pitchFamily="18" charset="0"/>
              </a:rPr>
              <a:t> 27 </a:t>
            </a:r>
            <a:r>
              <a:rPr lang="ru-RU" altLang="ru-RU" sz="1150" b="1" dirty="0" err="1" smtClean="0">
                <a:latin typeface="Times New Roman" panose="02020603050405020304" pitchFamily="18" charset="0"/>
                <a:cs typeface="Times New Roman" panose="02020603050405020304" pitchFamily="18" charset="0"/>
              </a:rPr>
              <a:t>қазан</a:t>
            </a:r>
            <a:r>
              <a:rPr lang="ru-RU" alt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endParaRPr lang="ru-RU" sz="1150" b="1" dirty="0" smtClean="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9-14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1-3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25 қазан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96469304"/>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xmlns="" val="3583770891"/>
                    </a:ext>
                  </a:extLst>
                </a:gridCol>
                <a:gridCol w="1435564">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27506</TotalTime>
  <Words>550</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4991</cp:revision>
  <cp:lastPrinted>2021-07-01T07:38:07Z</cp:lastPrinted>
  <dcterms:created xsi:type="dcterms:W3CDTF">2018-03-27T06:03:00Z</dcterms:created>
  <dcterms:modified xsi:type="dcterms:W3CDTF">2025-10-25T07:27:21Z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