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634682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kk-KZ" sz="1150" b="1" dirty="0" smtClean="0">
                <a:latin typeface="Times New Roman" panose="02020603050405020304" pitchFamily="18" charset="0"/>
                <a:cs typeface="Times New Roman" panose="02020603050405020304" pitchFamily="18" charset="0"/>
              </a:rPr>
              <a:t>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25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kk-KZ" sz="1150" b="1" dirty="0" smtClean="0">
                <a:latin typeface="Times New Roman" panose="02020603050405020304" pitchFamily="18" charset="0"/>
                <a:cs typeface="Times New Roman" panose="02020603050405020304" pitchFamily="18" charset="0"/>
              </a:rPr>
              <a:t>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Оң</a:t>
            </a:r>
            <a:r>
              <a:rPr lang="kk-KZ" sz="1150" dirty="0" smtClean="0">
                <a:latin typeface="Times New Roman" panose="02020603050405020304" pitchFamily="18" charset="0"/>
                <a:cs typeface="Times New Roman" panose="02020603050405020304" pitchFamily="18" charset="0"/>
              </a:rPr>
              <a:t>түстік-шығыстан </a:t>
            </a:r>
            <a:r>
              <a:rPr lang="kk-KZ" sz="1150" dirty="0" smtClean="0">
                <a:latin typeface="Times New Roman" panose="02020603050405020304" pitchFamily="18" charset="0"/>
                <a:cs typeface="Times New Roman" panose="02020603050405020304" pitchFamily="18" charset="0"/>
              </a:rPr>
              <a:t>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3-8</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1-3</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күндіз 13-15 градус </a:t>
            </a:r>
            <a:r>
              <a:rPr lang="kk-KZ" sz="1150" dirty="0">
                <a:latin typeface="Times New Roman" panose="02020603050405020304" pitchFamily="18" charset="0"/>
                <a:cs typeface="Times New Roman" panose="02020603050405020304" pitchFamily="18" charset="0"/>
              </a:rPr>
              <a:t>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27 </a:t>
            </a:r>
            <a:r>
              <a:rPr lang="kk-KZ" sz="1150" b="1" dirty="0" smtClean="0">
                <a:latin typeface="Times New Roman" panose="02020603050405020304" pitchFamily="18" charset="0"/>
                <a:cs typeface="Times New Roman" panose="02020603050405020304" pitchFamily="18" charset="0"/>
              </a:rPr>
              <a:t>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26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 жауын-шашынсыз</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Оң</a:t>
            </a:r>
            <a:r>
              <a:rPr lang="kk-KZ" sz="1150" dirty="0" smtClean="0">
                <a:latin typeface="Times New Roman" panose="02020603050405020304" pitchFamily="18" charset="0"/>
                <a:cs typeface="Times New Roman" panose="02020603050405020304" pitchFamily="18" charset="0"/>
              </a:rPr>
              <a:t>түстік-шығыстан </a:t>
            </a:r>
            <a:r>
              <a:rPr lang="kk-KZ" sz="1150" dirty="0" smtClean="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3-8</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a:t>
            </a:r>
            <a:r>
              <a:rPr lang="kk-KZ" sz="1150" dirty="0" smtClean="0">
                <a:latin typeface="Times New Roman" panose="02020603050405020304" pitchFamily="18" charset="0"/>
                <a:cs typeface="Times New Roman" panose="02020603050405020304" pitchFamily="18" charset="0"/>
              </a:rPr>
              <a:t>3-5</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градус 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07812847"/>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2464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180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 </a:t>
            </a:r>
            <a:r>
              <a:rPr lang="kk-KZ" altLang="ru-RU" sz="1200" b="1" dirty="0" smtClean="0">
                <a:latin typeface="Times New Roman" panose="02020603050405020304" pitchFamily="18" charset="0"/>
                <a:cs typeface="Times New Roman" panose="02020603050405020304" pitchFamily="18" charset="0"/>
              </a:rPr>
              <a:t>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25 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26 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a:t>
            </a:r>
            <a:r>
              <a:rPr lang="kk-KZ"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37073</TotalTime>
  <Words>514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6162</cp:revision>
  <cp:lastPrinted>2021-07-01T07:38:07Z</cp:lastPrinted>
  <dcterms:created xsi:type="dcterms:W3CDTF">2018-03-27T06:03:00Z</dcterms:created>
  <dcterms:modified xsi:type="dcterms:W3CDTF">2025-10-25T08:47:00Z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