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83275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№298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83127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151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51750508"/>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6650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22332</TotalTime>
  <Words>637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3974</cp:revision>
  <cp:lastPrinted>2021-07-01T03:56:27Z</cp:lastPrinted>
  <dcterms:created xsi:type="dcterms:W3CDTF">2018-03-27T06:03:00Z</dcterms:created>
  <dcterms:modified xsi:type="dcterms:W3CDTF">2025-10-25T06:04:16Z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