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0" d="100"/>
          <a:sy n="60" d="100"/>
        </p:scale>
        <p:origin x="58" y="4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870290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298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429584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26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25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26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9-14 м/с. Ауа температурасы түнде 0-2 аяз, күндіз 3-5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27</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26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27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Батыстан жел соғады, күші 7-12</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26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27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47371</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6952</cp:revision>
  <cp:lastPrinted>2025-07-15T07:11:11Z</cp:lastPrinted>
  <dcterms:created xsi:type="dcterms:W3CDTF">2018-03-27T06:03:00Z</dcterms:created>
  <dcterms:modified xsi:type="dcterms:W3CDTF">2025-10-25T05:56:26Z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