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70634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күндіз аздаған жаңбыр. Солтүстік-шығыстан жел соғады, күші 7-13 м/с. Ауа температурасы түнде 1-3, күндіз 7-9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7699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25096</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4953</cp:revision>
  <cp:lastPrinted>2021-07-01T03:56:27Z</cp:lastPrinted>
  <dcterms:created xsi:type="dcterms:W3CDTF">2018-03-27T06:03:00Z</dcterms:created>
  <dcterms:modified xsi:type="dcterms:W3CDTF">2025-10-25T07:25:07Z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