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58"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2978029"/>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03588058"/>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26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a:t>
            </a:r>
            <a:r>
              <a:rPr lang="kk-KZ" sz="1200" kern="1400" dirty="0" smtClean="0">
                <a:solidFill>
                  <a:srgbClr val="000000"/>
                </a:solidFill>
                <a:latin typeface="Times New Roman"/>
                <a:ea typeface="Times New Roman"/>
              </a:rPr>
              <a:t>өшпелі </a:t>
            </a:r>
            <a:r>
              <a:rPr lang="kk-KZ" sz="1200" kern="1400" dirty="0">
                <a:solidFill>
                  <a:srgbClr val="000000"/>
                </a:solidFill>
                <a:latin typeface="Times New Roman"/>
                <a:ea typeface="Times New Roman"/>
              </a:rPr>
              <a:t>бұлтты, жауын-шашынсыз. Оңтүстік-шығыстан жел соғады, күші түнде 2-7, күндіз 5-10 м/с. Ауа температурасы түнде 6-8, күндіз 17-19 жылы</a:t>
            </a:r>
            <a:r>
              <a:rPr lang="kk-KZ" sz="1200" kern="1400" dirty="0" smtClean="0">
                <a:solidFill>
                  <a:srgbClr val="000000"/>
                </a:solidFill>
                <a:latin typeface="Times New Roman"/>
                <a:ea typeface="Times New Roman"/>
              </a:rPr>
              <a:t>.</a:t>
            </a:r>
          </a:p>
          <a:p>
            <a:pPr algn="just"/>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smtClean="0">
                <a:latin typeface="Times New Roman"/>
                <a:ea typeface="Times New Roman"/>
              </a:rPr>
              <a:t>бұлтты, </a:t>
            </a:r>
            <a:r>
              <a:rPr lang="kk-KZ" sz="1200" kern="1400" dirty="0" smtClean="0">
                <a:latin typeface="Times New Roman"/>
                <a:ea typeface="Times New Roman"/>
              </a:rPr>
              <a:t>жаңбыр. Оңтүстік-шығыстан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3-8 м/с</a:t>
            </a:r>
            <a:r>
              <a:rPr lang="kk-KZ" sz="1200" kern="1400" dirty="0" smtClean="0">
                <a:latin typeface="Times New Roman"/>
                <a:ea typeface="Times New Roman"/>
              </a:rPr>
              <a:t>. Ауа температурасы </a:t>
            </a:r>
            <a:r>
              <a:rPr lang="kk-KZ" sz="1200" kern="1400" dirty="0" smtClean="0">
                <a:latin typeface="Times New Roman"/>
                <a:ea typeface="Times New Roman"/>
              </a:rPr>
              <a:t>8-10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30883</TotalTime>
  <Words>579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5059</cp:revision>
  <cp:lastPrinted>2023-02-06T06:57:51Z</cp:lastPrinted>
  <dcterms:created xsi:type="dcterms:W3CDTF">2018-03-27T06:03:00Z</dcterms:created>
  <dcterms:modified xsi:type="dcterms:W3CDTF">2025-10-25T07:18:54Z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