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8"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39899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25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түнде 2-4 аяз, күндіз </a:t>
            </a:r>
            <a:r>
              <a:rPr lang="kk-KZ" sz="1300" dirty="0">
                <a:latin typeface="Times New Roman" panose="02020603050405020304" pitchFamily="18" charset="0"/>
                <a:ea typeface="Calibri" panose="020F0502020204030204" pitchFamily="34" charset="0"/>
              </a:rPr>
              <a:t>4-6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3-8 м/с. Ауа температурасы </a:t>
            </a:r>
            <a:r>
              <a:rPr lang="kk-KZ" sz="1300" dirty="0">
                <a:latin typeface="Times New Roman" panose="02020603050405020304" pitchFamily="18" charset="0"/>
                <a:ea typeface="Calibri" panose="020F0502020204030204" pitchFamily="34" charset="0"/>
              </a:rPr>
              <a:t>1-3</a:t>
            </a:r>
            <a:r>
              <a:rPr lang="kk-KZ" sz="1300" dirty="0">
                <a:effectLst/>
                <a:latin typeface="Times New Roman" panose="02020603050405020304" pitchFamily="18" charset="0"/>
                <a:ea typeface="Calibri" panose="020F0502020204030204" pitchFamily="34" charset="0"/>
              </a:rPr>
              <a:t>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i="1">
                <a:solidFill>
                  <a:schemeClr val="tx1"/>
                </a:solidFill>
                <a:latin typeface="Times New Roman" pitchFamily="18" charset="0"/>
                <a:cs typeface="Times New Roman" pitchFamily="18" charset="0"/>
                <a:sym typeface="+mn-ea"/>
              </a:rPr>
              <a:t>заттардың </a:t>
            </a:r>
            <a:r>
              <a:rPr lang="kk-KZ" altLang="en-US" sz="1200" b="1" i="1">
                <a:latin typeface="Times New Roman" pitchFamily="18" charset="0"/>
                <a:cs typeface="Times New Roman" pitchFamily="18" charset="0"/>
                <a:sym typeface="+mn-ea"/>
              </a:rPr>
              <a:t>жиналуына </a:t>
            </a:r>
            <a:r>
              <a:rPr lang="kk-KZ" altLang="en-US" sz="1200" b="1" i="1">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38149297"/>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19601</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3795</cp:revision>
  <cp:lastPrinted>2021-07-01T07:38:07Z</cp:lastPrinted>
  <dcterms:created xsi:type="dcterms:W3CDTF">2018-03-27T06:03:00Z</dcterms:created>
  <dcterms:modified xsi:type="dcterms:W3CDTF">2025-10-25T07:24:39Z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