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012404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7-12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7-12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3-5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9027638"/>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54</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27252561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Жолмурат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16685</TotalTime>
  <Words>530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3959</cp:revision>
  <cp:lastPrinted>2021-07-01T07:38:07Z</cp:lastPrinted>
  <dcterms:created xsi:type="dcterms:W3CDTF">2018-03-27T06:03:00Z</dcterms:created>
  <dcterms:modified xsi:type="dcterms:W3CDTF">2025-10-25T06:04:14Z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