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08" d="100"/>
          <a:sy n="108" d="100"/>
        </p:scale>
        <p:origin x="207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73615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Оңтүстік-шығыстан жел </a:t>
            </a:r>
            <a:r>
              <a:rPr lang="kk-KZ" sz="1150" dirty="0">
                <a:latin typeface="Times New Roman" panose="02020603050405020304" pitchFamily="18" charset="0"/>
                <a:cs typeface="Times New Roman" panose="02020603050405020304" pitchFamily="18" charset="0"/>
              </a:rPr>
              <a:t>соғады, </a:t>
            </a:r>
            <a:r>
              <a:rPr lang="kk-KZ" sz="1150">
                <a:latin typeface="Times New Roman" panose="02020603050405020304" pitchFamily="18" charset="0"/>
                <a:cs typeface="Times New Roman" panose="02020603050405020304" pitchFamily="18" charset="0"/>
              </a:rPr>
              <a:t>күші </a:t>
            </a:r>
            <a:r>
              <a:rPr lang="kk-KZ" sz="1150" smtClean="0">
                <a:latin typeface="Times New Roman" panose="02020603050405020304" pitchFamily="18" charset="0"/>
                <a:cs typeface="Times New Roman" panose="02020603050405020304" pitchFamily="18" charset="0"/>
              </a:rPr>
              <a:t>7-12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3-5, күндіз 13-15 градус </a:t>
            </a:r>
            <a:r>
              <a:rPr lang="kk-KZ" sz="1150" dirty="0">
                <a:latin typeface="Times New Roman" panose="02020603050405020304" pitchFamily="18" charset="0"/>
                <a:cs typeface="Times New Roman" panose="02020603050405020304" pitchFamily="18" charset="0"/>
              </a:rPr>
              <a:t>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28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27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4-9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4-6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0759952"/>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4579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27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smtClean="0">
                <a:solidFill>
                  <a:schemeClr val="tx1"/>
                </a:solidFill>
                <a:latin typeface="Times New Roman" panose="02020603050405020304" pitchFamily="18" charset="0"/>
                <a:cs typeface="Times New Roman" panose="02020603050405020304" pitchFamily="18" charset="0"/>
              </a:rPr>
              <a:t>28 </a:t>
            </a:r>
            <a:r>
              <a:rPr lang="kk-KZ" sz="1150" dirty="0" smtClean="0">
                <a:solidFill>
                  <a:schemeClr val="tx1"/>
                </a:solidFill>
                <a:latin typeface="Times New Roman" panose="02020603050405020304" pitchFamily="18" charset="0"/>
                <a:cs typeface="Times New Roman" panose="02020603050405020304" pitchFamily="18" charset="0"/>
              </a:rPr>
              <a:t>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37084</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6167</cp:revision>
  <cp:lastPrinted>2021-07-01T07:38:07Z</cp:lastPrinted>
  <dcterms:created xsi:type="dcterms:W3CDTF">2018-03-27T06:03:00Z</dcterms:created>
  <dcterms:modified xsi:type="dcterms:W3CDTF">2025-10-26T08:05:54Z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