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851022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a:effectLst/>
                <a:latin typeface="Times New Roman" panose="02020603050405020304" pitchFamily="18" charset="0"/>
                <a:ea typeface="Calibri" panose="020F0502020204030204" pitchFamily="34" charset="0"/>
              </a:rPr>
              <a:t>түнде </a:t>
            </a:r>
            <a:r>
              <a:rPr lang="kk-KZ" sz="1300">
                <a:latin typeface="Times New Roman" panose="02020603050405020304" pitchFamily="18" charset="0"/>
                <a:ea typeface="Calibri" panose="020F0502020204030204" pitchFamily="34" charset="0"/>
              </a:rPr>
              <a:t>0-2</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аяз, </a:t>
            </a:r>
            <a:r>
              <a:rPr lang="kk-KZ" sz="1300">
                <a:effectLst/>
                <a:latin typeface="Times New Roman" panose="02020603050405020304" pitchFamily="18" charset="0"/>
                <a:ea typeface="Calibri" panose="020F0502020204030204" pitchFamily="34" charset="0"/>
              </a:rPr>
              <a:t>күндіз 7-9</a:t>
            </a:r>
            <a:r>
              <a:rPr lang="kk-KZ" sz="130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3-8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жиналуына </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3097723427"/>
              </p:ext>
            </p:extLst>
          </p:nvPr>
        </p:nvGraphicFramePr>
        <p:xfrm>
          <a:off x="5077957" y="4451810"/>
          <a:ext cx="4572000" cy="197313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602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19602</TotalTime>
  <Words>531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3798</cp:revision>
  <cp:lastPrinted>2021-07-01T07:38:07Z</cp:lastPrinted>
  <dcterms:created xsi:type="dcterms:W3CDTF">2018-03-27T06:03:00Z</dcterms:created>
  <dcterms:modified xsi:type="dcterms:W3CDTF">2025-10-26T07:14:19Z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