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646731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№299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9546950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0.933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27 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26 қазан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27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жаңбыр.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және таңертең тұман. Жел оңтүстік-батыстан соғады, күші 9-4 м/с. Ауа температурасы түнде 5-7,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28 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оңтүстік-батыстан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3-5 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27 қазан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28</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35899</TotalTime>
  <Words>567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6865</cp:revision>
  <cp:lastPrinted>2021-07-01T03:56:27Z</cp:lastPrinted>
  <dcterms:created xsi:type="dcterms:W3CDTF">2018-03-27T06:03:00Z</dcterms:created>
  <dcterms:modified xsi:type="dcterms:W3CDTF">2025-10-26T07:35:10Z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