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14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2196158"/>
              </p:ext>
            </p:extLst>
          </p:nvPr>
        </p:nvGraphicFramePr>
        <p:xfrm>
          <a:off x="344488" y="2564903"/>
          <a:ext cx="4464268" cy="1554480"/>
        </p:xfrm>
        <a:graphic>
          <a:graphicData uri="http://schemas.openxmlformats.org/drawingml/2006/table">
            <a:tbl>
              <a:tblPr/>
              <a:tblGrid>
                <a:gridCol w="4464268">
                  <a:extLst>
                    <a:ext uri="{9D8B030D-6E8A-4147-A177-3AD203B41FA5}">
                      <a16:colId xmlns="" xmlns:a16="http://schemas.microsoft.com/office/drawing/2014/main"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02405" y="286613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84859"/>
              </p:ext>
            </p:extLst>
          </p:nvPr>
        </p:nvGraphicFramePr>
        <p:xfrm>
          <a:off x="5072359" y="4822214"/>
          <a:ext cx="4662697" cy="115393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013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08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50855">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0855">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3563" y="418869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 </a:t>
            </a:r>
            <a:r>
              <a:rPr lang="ru-RU" altLang="ru-RU" sz="1100" b="1" dirty="0" err="1" smtClean="0">
                <a:latin typeface="Times New Roman" panose="02020603050405020304" pitchFamily="18" charset="0"/>
                <a:cs typeface="Times New Roman" panose="02020603050405020304" pitchFamily="18" charset="0"/>
              </a:rPr>
              <a:t>қазан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377886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30855</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4060</cp:revision>
  <cp:lastPrinted>2021-07-01T07:38:07Z</cp:lastPrinted>
  <dcterms:created xsi:type="dcterms:W3CDTF">2018-03-27T06:03:00Z</dcterms:created>
  <dcterms:modified xsi:type="dcterms:W3CDTF">2025-10-26T07:23:46Z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