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687293081"/>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299</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37125" y="115888"/>
            <a:ext cx="4802188" cy="223445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7</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7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a:solidFill>
                  <a:prstClr val="black"/>
                </a:solidFill>
                <a:latin typeface="Times New Roman" panose="02020603050405020304" pitchFamily="18" charset="0"/>
                <a:cs typeface="Times New Roman" pitchFamily="18" charset="0"/>
              </a:rPr>
              <a:t>Көшпелі бұлтты, </a:t>
            </a:r>
            <a:r>
              <a:rPr lang="" sz="1200" dirty="0">
                <a:solidFill>
                  <a:prstClr val="black"/>
                </a:solidFill>
                <a:latin typeface="Times New Roman" panose="02020603050405020304" pitchFamily="18" charset="0"/>
                <a:cs typeface="Times New Roman" pitchFamily="18" charset="0"/>
              </a:rPr>
              <a:t>ж</a:t>
            </a:r>
            <a:r>
              <a:rPr lang="kk-KZ" sz="1200" dirty="0">
                <a:solidFill>
                  <a:prstClr val="black"/>
                </a:solidFill>
                <a:latin typeface="Times New Roman" panose="02020603050405020304" pitchFamily="18" charset="0"/>
                <a:cs typeface="Times New Roman" pitchFamily="18" charset="0"/>
              </a:rPr>
              <a:t>ауын-шашын</a:t>
            </a:r>
            <a:r>
              <a:rPr lang="" sz="1200" dirty="0">
                <a:solidFill>
                  <a:prstClr val="black"/>
                </a:solidFill>
                <a:latin typeface="Times New Roman" panose="02020603050405020304" pitchFamily="18" charset="0"/>
                <a:cs typeface="Times New Roman" pitchFamily="18" charset="0"/>
              </a:rPr>
              <a:t>с</a:t>
            </a:r>
            <a:r>
              <a:rPr lang="kk-KZ" sz="1200" dirty="0" smtClean="0">
                <a:solidFill>
                  <a:prstClr val="black"/>
                </a:solidFill>
                <a:latin typeface="Times New Roman" panose="02020603050405020304" pitchFamily="18" charset="0"/>
                <a:cs typeface="Times New Roman" pitchFamily="18" charset="0"/>
              </a:rPr>
              <a:t>ыз. Түнде және таңертең тұман күтіледі. </a:t>
            </a:r>
            <a:r>
              <a:rPr lang="kk-KZ" sz="1200" dirty="0" smtClean="0">
                <a:solidFill>
                  <a:prstClr val="black"/>
                </a:solidFill>
                <a:latin typeface="Times New Roman" panose="02020603050405020304" pitchFamily="18" charset="0"/>
                <a:cs typeface="Times New Roman" pitchFamily="18" charset="0"/>
              </a:rPr>
              <a:t>Солтүстік-шығыстан жел соғады</a:t>
            </a:r>
            <a:r>
              <a:rPr lang="kk-KZ" sz="1200" dirty="0">
                <a:solidFill>
                  <a:prstClr val="black"/>
                </a:solidFill>
                <a:latin typeface="Times New Roman" panose="02020603050405020304" pitchFamily="18" charset="0"/>
                <a:cs typeface="Times New Roman" pitchFamily="18" charset="0"/>
              </a:rPr>
              <a:t>,</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күші </a:t>
            </a:r>
            <a:r>
              <a:rPr lang="kk-KZ" sz="1200" dirty="0" smtClean="0">
                <a:solidFill>
                  <a:prstClr val="black"/>
                </a:solidFill>
                <a:latin typeface="Times New Roman" panose="02020603050405020304" pitchFamily="18" charset="0"/>
                <a:cs typeface="Times New Roman" pitchFamily="18" charset="0"/>
              </a:rPr>
              <a:t>5-10 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3-5</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градус аяз, күндіз </a:t>
            </a:r>
            <a:r>
              <a:rPr lang="kk-KZ" sz="1200" dirty="0" smtClean="0">
                <a:solidFill>
                  <a:prstClr val="black"/>
                </a:solidFill>
                <a:latin typeface="Times New Roman" panose="02020603050405020304" pitchFamily="18" charset="0"/>
                <a:cs typeface="Times New Roman" pitchFamily="18" charset="0"/>
              </a:rPr>
              <a:t>7-9</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градус жылы.</a:t>
            </a:r>
          </a:p>
          <a:p>
            <a:pPr indent="177800" algn="just" hangingPunct="1">
              <a:buNone/>
              <a:defRPr/>
            </a:pPr>
            <a:r>
              <a:rPr lang="kk-KZ" sz="1200" dirty="0">
                <a:solidFill>
                  <a:prstClr val="black"/>
                </a:solidFill>
                <a:latin typeface="Times New Roman" panose="02020603050405020304" pitchFamily="18" charset="0"/>
                <a:cs typeface="Times New Roman" pitchFamily="18" charset="0"/>
              </a:rPr>
              <a:t>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28</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7</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2</a:t>
            </a:r>
            <a:r>
              <a:rPr lang="" sz="1200" b="1" dirty="0" smtClean="0">
                <a:latin typeface="Times New Roman" panose="02020603050405020304" pitchFamily="18" charset="0"/>
                <a:cs typeface="Times New Roman" pitchFamily="18" charset="0"/>
              </a:rPr>
              <a:t>8</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 sz="1200" dirty="0">
                <a:solidFill>
                  <a:prstClr val="black"/>
                </a:solidFill>
                <a:latin typeface="Times New Roman" panose="02020603050405020304" pitchFamily="18" charset="0"/>
                <a:cs typeface="Times New Roman" pitchFamily="18" charset="0"/>
              </a:rPr>
              <a:t>ж</a:t>
            </a:r>
            <a:r>
              <a:rPr lang="kk-KZ" sz="1200" dirty="0">
                <a:solidFill>
                  <a:prstClr val="black"/>
                </a:solidFill>
                <a:latin typeface="Times New Roman" panose="02020603050405020304" pitchFamily="18" charset="0"/>
                <a:cs typeface="Times New Roman" pitchFamily="18" charset="0"/>
              </a:rPr>
              <a:t>ауын-шашын</a:t>
            </a:r>
            <a:r>
              <a:rPr lang="" sz="1200" dirty="0">
                <a:solidFill>
                  <a:prstClr val="black"/>
                </a:solidFill>
                <a:latin typeface="Times New Roman" panose="02020603050405020304" pitchFamily="18" charset="0"/>
                <a:cs typeface="Times New Roman" pitchFamily="18" charset="0"/>
              </a:rPr>
              <a:t>с</a:t>
            </a:r>
            <a:r>
              <a:rPr lang="kk-KZ" sz="1200" dirty="0">
                <a:solidFill>
                  <a:prstClr val="black"/>
                </a:solidFill>
                <a:latin typeface="Times New Roman" panose="02020603050405020304" pitchFamily="18" charset="0"/>
                <a:cs typeface="Times New Roman" pitchFamily="18" charset="0"/>
              </a:rPr>
              <a:t>ыз. </a:t>
            </a:r>
            <a:r>
              <a:rPr lang="kk-KZ" sz="1200" dirty="0" smtClean="0">
                <a:solidFill>
                  <a:prstClr val="black"/>
                </a:solidFill>
                <a:latin typeface="Times New Roman" panose="02020603050405020304" pitchFamily="18" charset="0"/>
                <a:cs typeface="Times New Roman" pitchFamily="18" charset="0"/>
              </a:rPr>
              <a:t>Оң</a:t>
            </a:r>
            <a:r>
              <a:rPr lang="kk-KZ" sz="1200" dirty="0" smtClean="0">
                <a:solidFill>
                  <a:prstClr val="black"/>
                </a:solidFill>
                <a:latin typeface="Times New Roman" panose="02020603050405020304" pitchFamily="18" charset="0"/>
                <a:cs typeface="Times New Roman" pitchFamily="18" charset="0"/>
              </a:rPr>
              <a:t>түстік-шығыстан </a:t>
            </a:r>
            <a:r>
              <a:rPr lang="kk-KZ" sz="1200" dirty="0">
                <a:solidFill>
                  <a:prstClr val="black"/>
                </a:solidFill>
                <a:latin typeface="Times New Roman" panose="02020603050405020304" pitchFamily="18" charset="0"/>
                <a:cs typeface="Times New Roman" pitchFamily="18" charset="0"/>
              </a:rPr>
              <a:t>жел соғады,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3-5 градус аяз.</a:t>
            </a: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91197" y="2419921"/>
            <a:ext cx="4679950"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a:solidFill>
                  <a:schemeClr val="tx1"/>
                </a:solidFill>
                <a:latin typeface="Times New Roman" pitchFamily="18" charset="0"/>
                <a:cs typeface="Times New Roman" pitchFamily="18" charset="0"/>
              </a:rPr>
              <a:t> </a:t>
            </a:r>
            <a:r>
              <a:rPr lang="ru-RU" altLang="ru-RU" sz="1200" dirty="0" smtClean="0">
                <a:solidFill>
                  <a:schemeClr val="tx1"/>
                </a:solidFill>
                <a:latin typeface="Times New Roman" pitchFamily="18" charset="0"/>
                <a:cs typeface="Times New Roman" pitchFamily="18" charset="0"/>
              </a:rPr>
              <a:t>2</a:t>
            </a:r>
            <a:r>
              <a:rPr lang="" altLang="ru-RU" sz="1200" dirty="0" smtClean="0">
                <a:solidFill>
                  <a:schemeClr val="tx1"/>
                </a:solidFill>
                <a:latin typeface="Times New Roman" pitchFamily="18" charset="0"/>
                <a:cs typeface="Times New Roman" pitchFamily="18" charset="0"/>
              </a:rPr>
              <a:t>7</a:t>
            </a:r>
            <a:r>
              <a:rPr lang="" altLang="ru-RU" sz="1200" dirty="0" smtClean="0">
                <a:solidFill>
                  <a:schemeClr val="tx1"/>
                </a:solidFill>
                <a:latin typeface="Times New Roman" pitchFamily="18" charset="0"/>
                <a:cs typeface="Times New Roman" pitchFamily="18" charset="0"/>
              </a:rPr>
              <a:t>-28</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қазанда</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a:solidFill>
                  <a:schemeClr val="tx1"/>
                </a:solidFill>
                <a:latin typeface="Times New Roman" panose="02020603050405020304" pitchFamily="18" charset="0"/>
                <a:cs typeface="Times New Roman" panose="02020603050405020304"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2433483509"/>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3</a:t>
                      </a:r>
                      <a:r>
                        <a:rPr lang="ru-KZ"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4398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153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98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16</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9</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Азилкыясова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25047</TotalTime>
  <Words>540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3753</cp:revision>
  <cp:lastPrinted>2021-07-01T07:38:07Z</cp:lastPrinted>
  <dcterms:created xsi:type="dcterms:W3CDTF">2018-03-27T06:03:00Z</dcterms:created>
  <dcterms:modified xsi:type="dcterms:W3CDTF">2025-10-26T08:04:34Z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