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9129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xmlns=""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86704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xmlns="" val="3583770891"/>
                    </a:ext>
                  </a:extLst>
                </a:gridCol>
                <a:gridCol w="1456299">
                  <a:extLst>
                    <a:ext uri="{9D8B030D-6E8A-4147-A177-3AD203B41FA5}">
                      <a16:colId xmlns:a16="http://schemas.microsoft.com/office/drawing/2014/main" xmlns="" val="1276116030"/>
                    </a:ext>
                  </a:extLst>
                </a:gridCol>
                <a:gridCol w="1305539">
                  <a:extLst>
                    <a:ext uri="{9D8B030D-6E8A-4147-A177-3AD203B41FA5}">
                      <a16:colId xmlns:a16="http://schemas.microsoft.com/office/drawing/2014/main" xmlns=""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7910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26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27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Батыстан жел соғады, күші </a:t>
            </a:r>
            <a:r>
              <a:rPr lang="ru-RU"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-10 м/с. Ауа температурасы түнде 3-5 аяз, күндіз 3-5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28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xmlns=""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27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28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xmlns=""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47375</TotalTime>
  <Words>582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6954</cp:revision>
  <cp:lastPrinted>2025-07-15T07:11:11Z</cp:lastPrinted>
  <dcterms:created xsi:type="dcterms:W3CDTF">2018-03-27T06:03:00Z</dcterms:created>
  <dcterms:modified xsi:type="dcterms:W3CDTF">2025-10-26T07:27:12Z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