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6213939"/>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Түнде және таңертең тұман. Солтүстік-шығыстан, 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0-2,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6-8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28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27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28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7924602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26952</TotalTime>
  <Words>605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5051</cp:revision>
  <cp:lastPrinted>2021-07-01T07:38:07Z</cp:lastPrinted>
  <dcterms:created xsi:type="dcterms:W3CDTF">2018-03-27T06:03:00Z</dcterms:created>
  <dcterms:modified xsi:type="dcterms:W3CDTF">2025-10-26T08:08:26Z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