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2530314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26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01123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820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259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0,65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таңертен тұман. Оңтүстік-батыстан жел соғады, күші 9-14 м/с. Ауа температурасы түнде 0-2 градус аяз, күндіз 8-10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28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таңертен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оңтүстіктен жел соғады, күші 9-14 м/с. </a:t>
            </a:r>
            <a:r>
              <a:rPr lang="kk-KZ" sz="1100" smtClean="0">
                <a:latin typeface="Times New Roman" pitchFamily="18" charset="0"/>
                <a:cs typeface="Times New Roman" pitchFamily="18" charset="0"/>
              </a:rPr>
              <a:t>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28</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17349</TotalTime>
  <Words>557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7057</cp:revision>
  <cp:lastPrinted>2021-07-01T03:56:27Z</cp:lastPrinted>
  <dcterms:created xsi:type="dcterms:W3CDTF">2018-03-27T06:03:00Z</dcterms:created>
  <dcterms:modified xsi:type="dcterms:W3CDTF">2025-10-26T07:49:11Z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