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33420819"/>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904307015"/>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27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кей уақытта жаңбыр. Оңтүстік-шығыстан солтүстік-шығысқа ауысып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6-11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жауын-шашынсыз. Солтүстік-шығыстан жел соғады, күші 5-10 м/с. Ауа температурасы 7-9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30887</TotalTime>
  <Words>578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5060</cp:revision>
  <cp:lastPrinted>2023-02-06T06:57:51Z</cp:lastPrinted>
  <dcterms:created xsi:type="dcterms:W3CDTF">2018-03-27T06:03:00Z</dcterms:created>
  <dcterms:modified xsi:type="dcterms:W3CDTF">2025-10-26T07:37:37Z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