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4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4872202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восточный, северо-восточный 3-8 м/с. Температура воздуха ночью 1-3 мороза, днем 10-12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255841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1.729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28146</TotalTime>
  <Words>647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5132</cp:revision>
  <cp:lastPrinted>2021-07-01T03:56:27Z</cp:lastPrinted>
  <dcterms:created xsi:type="dcterms:W3CDTF">2018-03-27T06:03:00Z</dcterms:created>
  <dcterms:modified xsi:type="dcterms:W3CDTF">2025-10-27T07:23:19Z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