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7069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ночью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снег). Ветер северо-западный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северный 3-8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963" y="22538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8420" y="31497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064424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24538</TotalTime>
  <Words>706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4067</cp:revision>
  <cp:lastPrinted>2021-10-18T15:52:53Z</cp:lastPrinted>
  <dcterms:created xsi:type="dcterms:W3CDTF">2018-03-27T06:03:00Z</dcterms:created>
  <dcterms:modified xsi:type="dcterms:W3CDTF">2025-10-27T06:51:41Z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