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9158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4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5-10 м/с. Температура воздуха ночью 1-3 мороза, днем 6-8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98897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октября, ночью 29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51222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7266</cp:revision>
  <cp:lastPrinted>2025-08-12T06:13:34Z</cp:lastPrinted>
  <dcterms:created xsi:type="dcterms:W3CDTF">2018-03-27T06:03:00Z</dcterms:created>
  <dcterms:modified xsi:type="dcterms:W3CDTF">2025-10-27T07:18:49Z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