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9" d="100"/>
          <a:sy n="109" d="100"/>
        </p:scale>
        <p:origin x="210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84856077"/>
              </p:ext>
            </p:extLst>
          </p:nvPr>
        </p:nvGraphicFramePr>
        <p:xfrm>
          <a:off x="307975" y="2588895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17184" y="373932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Семей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84665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 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-7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2-4° мороза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8-10°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" sz="6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-5°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51140" y="2233259"/>
            <a:ext cx="4681537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высокий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9186" y="334259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2 степени.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3792370"/>
              </p:ext>
            </p:extLst>
          </p:nvPr>
        </p:nvGraphicFramePr>
        <p:xfrm>
          <a:off x="5040348" y="4181440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1470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9353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379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2184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Декоративная, 26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19953</TotalTime>
  <Words>611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3669</cp:revision>
  <cp:lastPrinted>2021-07-01T03:56:27Z</cp:lastPrinted>
  <dcterms:created xsi:type="dcterms:W3CDTF">2018-03-27T06:03:00Z</dcterms:created>
  <dcterms:modified xsi:type="dcterms:W3CDTF">2025-10-27T06:54:51Z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