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90" y="3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78276631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300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8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октября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27 октября 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28 октября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еременная облачность, без осадков. Ветер 5-10 м/с. Температура воздуха ночью </a:t>
            </a:r>
            <a:r>
              <a:rPr lang="ru-RU" sz="1400" b="0" i="0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2-4 мороза, днем 7-9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29 октября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октября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29 октября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2-7 м/с. Температура воздуха 2-4 мороза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 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80021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27 октября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95498735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0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24683</TotalTime>
  <Words>594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3886</cp:revision>
  <cp:lastPrinted>2021-07-01T03:56:27Z</cp:lastPrinted>
  <dcterms:created xsi:type="dcterms:W3CDTF">2018-03-27T06:03:00Z</dcterms:created>
  <dcterms:modified xsi:type="dcterms:W3CDTF">2025-10-27T06:16:58Z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