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35763" cy="9866313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B8005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2000" autoAdjust="0"/>
  </p:normalViewPr>
  <p:slideViewPr>
    <p:cSldViewPr showGuides="1">
      <p:cViewPr>
        <p:scale>
          <a:sx n="125" d="100"/>
          <a:sy n="125" d="100"/>
        </p:scale>
        <p:origin x="-1566" y="21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14799" y="1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t" anchorCtr="0" compatLnSpc="1"/>
          <a:lstStyle>
            <a:lvl1pPr algn="r"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63613" y="1231900"/>
            <a:ext cx="4808537" cy="3328988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74187" y="4747828"/>
            <a:ext cx="5387390" cy="388519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069" tIns="46535" rIns="93069" bIns="46535" numCol="1" anchor="t" anchorCtr="0" compatLnSpc="1"/>
          <a:lstStyle/>
          <a:p>
            <a:pPr marL="0" marR="0" lvl="0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5345" marR="0" lvl="1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0692" marR="0" lvl="2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396036" marR="0" lvl="3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61382" marR="0" lvl="4" indent="0" algn="l" defTabSz="930692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>
            <a:lvl1pPr defTabSz="930692">
              <a:defRPr sz="1300"/>
            </a:lvl1pPr>
          </a:lstStyle>
          <a:p>
            <a:pPr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14799" y="9370977"/>
            <a:ext cx="2919441" cy="495337"/>
          </a:xfrm>
          <a:prstGeom prst="rect">
            <a:avLst/>
          </a:prstGeom>
        </p:spPr>
        <p:txBody>
          <a:bodyPr vert="horz" wrap="square" lIns="93069" tIns="46535" rIns="93069" bIns="46535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labor_xim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875956568"/>
              </p:ext>
            </p:extLst>
          </p:nvPr>
        </p:nvGraphicFramePr>
        <p:xfrm>
          <a:off x="307975" y="2588895"/>
          <a:ext cx="4465638" cy="19351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№300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Петропавловск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27 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4105286737"/>
              </p:ext>
            </p:extLst>
          </p:nvPr>
        </p:nvGraphicFramePr>
        <p:xfrm>
          <a:off x="5025008" y="6453336"/>
          <a:ext cx="4637503" cy="320040"/>
        </p:xfrm>
        <a:graphic>
          <a:graphicData uri="http://schemas.openxmlformats.org/drawingml/2006/table">
            <a:tbl>
              <a:tblPr/>
              <a:tblGrid>
                <a:gridCol w="46375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401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Гигиенических нормативов к атмосферному воздуху в городских и сельских населённых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пунктах, на территориях промышленных организаций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ҚР ДСМ</a:t>
                      </a:r>
                      <a:r>
                        <a:rPr lang="en-US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200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008" y="3501008"/>
            <a:ext cx="473652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Петропавловск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611938420"/>
              </p:ext>
            </p:extLst>
          </p:nvPr>
        </p:nvGraphicFramePr>
        <p:xfrm>
          <a:off x="5017613" y="4000205"/>
          <a:ext cx="4693124" cy="242186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6018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72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637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93281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324883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</a:t>
                      </a:r>
                      <a:r>
                        <a:rPr lang="en-US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0,02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517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304247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16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324745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261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0,65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66218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10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/>
                        <a:t>1,3</a:t>
                      </a:r>
                      <a:endParaRPr lang="ru-RU" sz="1200" dirty="0"/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Прямоугольник 15"/>
          <p:cNvSpPr/>
          <p:nvPr/>
        </p:nvSpPr>
        <p:spPr>
          <a:xfrm>
            <a:off x="4953000" y="260648"/>
            <a:ext cx="4759800" cy="14465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itchFamily="18" charset="0"/>
                <a:cs typeface="Times New Roman" pitchFamily="18" charset="0"/>
              </a:rPr>
              <a:t>Прогноз погоды по г. Петропавловск на </a:t>
            </a:r>
            <a:r>
              <a:rPr lang="ru-RU" altLang="ru-RU" sz="1100" b="1" dirty="0" smtClean="0">
                <a:latin typeface="Times New Roman" pitchFamily="18" charset="0"/>
                <a:cs typeface="Times New Roman" pitchFamily="18" charset="0"/>
              </a:rPr>
              <a:t>28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ября 2025 г.</a:t>
            </a:r>
            <a:endParaRPr lang="ru-RU" sz="11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27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осадков. Ветер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юго-западный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ночью 3-8, днем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 мороза-1 тепла,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kk-KZ" sz="11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indent="180975" algn="just">
              <a:tabLst>
                <a:tab pos="180975" algn="l"/>
              </a:tabLst>
            </a:pP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                                               на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</a:t>
            </a:r>
          </a:p>
          <a:p>
            <a:pPr lvl="0" algn="ctr"/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28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08 ч. </a:t>
            </a:r>
            <a:r>
              <a:rPr lang="ru-RU" sz="11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ru-RU" sz="11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2025 г.</a:t>
            </a:r>
          </a:p>
          <a:p>
            <a:pPr indent="180975" algn="just">
              <a:tabLst>
                <a:tab pos="182563" algn="l"/>
              </a:tabLst>
            </a:pP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Ветер юго-восточный 9-14 </a:t>
            </a:r>
            <a:r>
              <a:rPr lang="ru-RU" sz="1100" dirty="0">
                <a:latin typeface="Times New Roman" pitchFamily="18" charset="0"/>
                <a:cs typeface="Times New Roman" pitchFamily="18" charset="0"/>
              </a:rPr>
              <a:t>м/с. Температура воздуха </a:t>
            </a:r>
            <a:r>
              <a:rPr lang="ru-RU" sz="1100" dirty="0" smtClean="0">
                <a:latin typeface="Times New Roman" pitchFamily="18" charset="0"/>
                <a:cs typeface="Times New Roman" pitchFamily="18" charset="0"/>
              </a:rPr>
              <a:t>0-2 тепла.</a:t>
            </a:r>
            <a:endParaRPr lang="ru-RU" sz="11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4953000" y="3140968"/>
            <a:ext cx="4752177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5025008" y="1988840"/>
            <a:ext cx="4680520" cy="1015663"/>
          </a:xfrm>
          <a:prstGeom prst="rect">
            <a:avLst/>
          </a:prstGeom>
          <a:noFill/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28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октября, 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29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октября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года 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00472" y="620688"/>
            <a:ext cx="467211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Петропавловск наблюдения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itchFamily="18" charset="0"/>
                <a:cs typeface="Times New Roman" pitchFamily="18" charset="0"/>
              </a:rPr>
              <a:t>наблюдения: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№1-ул.Ч. Валиханова, 19 ( ул. Валиханова, 19Б)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№3-ул.Букетова- ул. Жумабаева (ул. М.Жумабаева,101А)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№5-ул.Парковая, 57В( ул. Парковая, 57В) </a:t>
            </a:r>
          </a:p>
          <a:p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№6-ул.Кизатова 3Т (ул.Кизатова,3Т)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6784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95635" y="4449278"/>
            <a:ext cx="4314685" cy="1753150"/>
            <a:chOff x="507850" y="3975503"/>
            <a:chExt cx="4314685" cy="1922841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xmlns="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7152)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50-03-43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ru-RU" sz="800" b="0" i="0" u="sng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  <a:hlinkClick r:id="rId2"/>
                          </a:rPr>
                          <a:t>labor_xim@mail.ru</a:t>
                        </a:r>
                        <a:endParaRPr lang="en-US" altLang="x-none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50-03-25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omp_sko@meteo.kz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7850" y="4161400"/>
              <a:ext cx="2185214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Петропавловск, ул. Парковая 57 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75503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9556" y="1310523"/>
            <a:ext cx="4818395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7016" y="6165304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А.Новиков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/О. </a:t>
            </a:r>
            <a:r>
              <a:rPr lang="ru-RU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Чумакова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xmlns="" val="3812383591"/>
              </p:ext>
            </p:extLst>
          </p:nvPr>
        </p:nvGraphicFramePr>
        <p:xfrm>
          <a:off x="5017539" y="508618"/>
          <a:ext cx="4713890" cy="815340"/>
        </p:xfrm>
        <a:graphic>
          <a:graphicData uri="http://schemas.openxmlformats.org/drawingml/2006/table">
            <a:tbl>
              <a:tblPr/>
              <a:tblGrid>
                <a:gridCol w="1015581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39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6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&lt;=0,05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3714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0,06-0,08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569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0,09-0,09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22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&gt;=0,1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0" name="Прямоугольник 29"/>
          <p:cNvSpPr/>
          <p:nvPr/>
        </p:nvSpPr>
        <p:spPr>
          <a:xfrm>
            <a:off x="4965325" y="2062124"/>
            <a:ext cx="4827964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1733049688"/>
              </p:ext>
            </p:extLst>
          </p:nvPr>
        </p:nvGraphicFramePr>
        <p:xfrm>
          <a:off x="5025127" y="2313560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38" y="453135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19774</TotalTime>
  <Words>590</Words>
  <Application>Microsoft Office PowerPoint</Application>
  <PresentationFormat>Лист A4 (210x297 мм)</PresentationFormat>
  <Paragraphs>95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1</cp:lastModifiedBy>
  <cp:revision>7416</cp:revision>
  <cp:lastPrinted>2021-07-01T03:56:27Z</cp:lastPrinted>
  <dcterms:created xsi:type="dcterms:W3CDTF">2018-03-27T06:03:00Z</dcterms:created>
  <dcterms:modified xsi:type="dcterms:W3CDTF">2025-10-27T06:41:20Z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