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96599242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27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северо-восточный 6-11 м/с. Температура воздуха ночью 1 мороза-1 тепла, днем 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4-9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Температура воздуха 0-2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2607345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3667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5253</TotalTime>
  <Words>563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920</cp:revision>
  <cp:lastPrinted>2021-07-01T03:56:27Z</cp:lastPrinted>
  <dcterms:created xsi:type="dcterms:W3CDTF">2024-09-22T07:48:17Z</dcterms:created>
  <dcterms:modified xsi:type="dcterms:W3CDTF">2025-10-27T07:15:54Z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