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300</a:t>
            </a:r>
          </a:p>
          <a:p>
            <a:pPr algn="ctr">
              <a:buFont typeface="Arial" charset="0"/>
              <a:buNone/>
            </a:pPr>
            <a:endParaRPr lang="ru-RU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>
                <a:solidFill>
                  <a:srgbClr val="002060"/>
                </a:solidFill>
                <a:cs typeface="宋体"/>
              </a:rPr>
              <a:t>27 октября 2025 года</a:t>
            </a:r>
            <a:endParaRPr lang="zh-CN" sz="1400" b="1" i="1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8700" y="215900"/>
            <a:ext cx="4935538" cy="18774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28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27</a:t>
            </a:r>
            <a:r>
              <a:rPr lang="en-US" sz="1100" b="1" dirty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28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kk-KZ" dirty="0">
                <a:solidFill>
                  <a:schemeClr val="tx1"/>
                </a:solidFill>
              </a:rPr>
              <a:t>днем дождь</a:t>
            </a:r>
            <a:r>
              <a:rPr lang="ru-RU" dirty="0">
                <a:solidFill>
                  <a:schemeClr val="tx1"/>
                </a:solidFill>
              </a:rPr>
              <a:t>. Ветер </a:t>
            </a:r>
            <a:r>
              <a:rPr lang="kk-KZ" dirty="0">
                <a:solidFill>
                  <a:schemeClr val="tx1"/>
                </a:solidFill>
              </a:rPr>
              <a:t>северо-запад</a:t>
            </a:r>
            <a:r>
              <a:rPr lang="ru-RU" dirty="0" err="1">
                <a:solidFill>
                  <a:schemeClr val="tx1"/>
                </a:solidFill>
              </a:rPr>
              <a:t>ный</a:t>
            </a:r>
            <a:r>
              <a:rPr lang="ru-RU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dirty="0">
                <a:solidFill>
                  <a:schemeClr val="tx1"/>
                </a:solidFill>
              </a:rPr>
              <a:t>7-9,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тепла.</a:t>
            </a:r>
          </a:p>
          <a:p>
            <a:pPr algn="just"/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на ночь 29 октября</a:t>
            </a: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28 ок</a:t>
            </a:r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29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kk-KZ" sz="1100" dirty="0">
                <a:solidFill>
                  <a:schemeClr val="tx1"/>
                </a:solidFill>
              </a:rPr>
              <a:t>еременная облачность, </a:t>
            </a:r>
            <a:r>
              <a:rPr lang="kk-KZ" sz="1100" dirty="0" smtClean="0">
                <a:solidFill>
                  <a:schemeClr val="tx1"/>
                </a:solidFill>
              </a:rPr>
              <a:t>ночью дождь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r>
              <a:rPr lang="ru-RU" sz="1100" dirty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</a:t>
            </a:r>
            <a:r>
              <a:rPr lang="kk-KZ" sz="1100" dirty="0">
                <a:solidFill>
                  <a:schemeClr val="tx1"/>
                </a:solidFill>
              </a:rPr>
              <a:t>восточ</a:t>
            </a:r>
            <a:r>
              <a:rPr lang="ru-RU" sz="1100" dirty="0" err="1">
                <a:solidFill>
                  <a:schemeClr val="tx1"/>
                </a:solidFill>
              </a:rPr>
              <a:t>ный</a:t>
            </a:r>
            <a:r>
              <a:rPr lang="ru-RU" sz="1100" dirty="0">
                <a:solidFill>
                  <a:schemeClr val="tx1"/>
                </a:solidFill>
              </a:rPr>
              <a:t> 3-8 м/с. Температура воздуха ночью </a:t>
            </a:r>
            <a:r>
              <a:rPr lang="kk-KZ" sz="1100" dirty="0">
                <a:solidFill>
                  <a:schemeClr val="tx1"/>
                </a:solidFill>
              </a:rPr>
              <a:t>6-8 тепла</a:t>
            </a:r>
            <a:r>
              <a:rPr lang="ru-RU" sz="1100" dirty="0">
                <a:solidFill>
                  <a:schemeClr val="tx1"/>
                </a:solidFill>
              </a:rPr>
              <a:t>. 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94587476"/>
              </p:ext>
            </p:extLst>
          </p:nvPr>
        </p:nvGraphicFramePr>
        <p:xfrm>
          <a:off x="4835525" y="4248150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90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0,4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1357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0,3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115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0,1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9775"/>
            <a:chOff x="4823618" y="2217426"/>
            <a:chExt cx="4970463" cy="2009380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800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28 ок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>
                  <a:solidFill>
                    <a:schemeClr val="tx1"/>
                  </a:solidFill>
                  <a:cs typeface="Times New Roman" pitchFamily="18" charset="0"/>
                </a:rPr>
                <a:t>29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рассеиванию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пониженный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6998"/>
              <a:ext cx="4951413" cy="469808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>
                  <a:solidFill>
                    <a:schemeClr val="tx1"/>
                  </a:solidFill>
                  <a:cs typeface="Times New Roman" pitchFamily="18" charset="0"/>
                </a:rPr>
                <a:t>за 27 октября  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624"/>
              <a:ext cx="4941888" cy="276171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(а): Медеуова Г.А. 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26992</TotalTime>
  <Words>774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6457</cp:revision>
  <cp:lastPrinted>2021-07-01T09:11:30Z</cp:lastPrinted>
  <dcterms:created xsi:type="dcterms:W3CDTF">2018-03-27T06:03:00Z</dcterms:created>
  <dcterms:modified xsi:type="dcterms:W3CDTF">2025-10-27T06:34:20Z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