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86" d="100"/>
          <a:sy n="86" d="100"/>
        </p:scale>
        <p:origin x="114" y="59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14116758"/>
              </p:ext>
            </p:extLst>
          </p:nvPr>
        </p:nvGraphicFramePr>
        <p:xfrm>
          <a:off x="307975" y="2588895"/>
          <a:ext cx="4465638" cy="3870326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lang="ru-RU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en-US" altLang="zh-CN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en-US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7225690"/>
              </p:ext>
            </p:extLst>
          </p:nvPr>
        </p:nvGraphicFramePr>
        <p:xfrm>
          <a:off x="5007188" y="4360596"/>
          <a:ext cx="4667576" cy="1051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32183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7631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</a:t>
                      </a:r>
                      <a:r>
                        <a:rPr lang="en-US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761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995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0.199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156593">
                <a:tc>
                  <a:txBody>
                    <a:bodyPr/>
                    <a:lstStyle/>
                    <a:p>
                      <a:r>
                        <a:rPr lang="kk-KZ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1.325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20" y="3886530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Актау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7 октября 2025 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Актау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28 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7 октября 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28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r>
              <a:rPr lang="ru-RU" sz="11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еременная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облачность, без осадков. Ночью и утром туман. Ветер северо-восточный с переходом на юго-восточный 5-10 м/с. Температура воздуха ночью 8-10, днем 18-20 тепла.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  <a:endParaRPr 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 на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29 октября 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28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</a:t>
            </a:r>
            <a:r>
              <a:rPr lang="en-US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29 октября</a:t>
            </a:r>
            <a:r>
              <a:rPr lang="kk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kk-KZ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           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восточный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5-10 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12-14 тепла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 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 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32А.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</a:t>
            </a:r>
            <a:r>
              <a:rPr lang="ru-RU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ева Н.А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./Догарова Г.Е.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28733</TotalTime>
  <Words>591</Words>
  <Application>Microsoft Office PowerPoint</Application>
  <PresentationFormat>Лист A4 (210x297 мм)</PresentationFormat>
  <Paragraphs>80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4034</cp:revision>
  <cp:lastPrinted>2021-10-15T03:50:29Z</cp:lastPrinted>
  <dcterms:created xsi:type="dcterms:W3CDTF">2018-03-27T06:03:00Z</dcterms:created>
  <dcterms:modified xsi:type="dcterms:W3CDTF">2025-10-27T06:30:16Z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