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1627581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80000" y="3600430"/>
            <a:ext cx="475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7" y="114979"/>
            <a:ext cx="4714876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hangingPunct="1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9-11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</a:p>
          <a:p>
            <a:pPr algn="ctr"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24437" y="2462688"/>
            <a:ext cx="4587875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29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7116" y="326490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7" name="Table">
            <a:extLst>
              <a:ext uri="{FF2B5EF4-FFF2-40B4-BE49-F238E27FC236}">
                <a16:creationId xmlns="" xmlns:a16="http://schemas.microsoft.com/office/drawing/2014/main" id="{DA267A69-45E3-45F6-B9C2-6B822A2486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55680320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4434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Айгисинова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./Жандосова А.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26505</TotalTime>
  <Words>665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3834</cp:revision>
  <cp:lastPrinted>2021-07-01T07:38:07Z</cp:lastPrinted>
  <dcterms:created xsi:type="dcterms:W3CDTF">2018-03-27T06:03:00Z</dcterms:created>
  <dcterms:modified xsi:type="dcterms:W3CDTF">2025-10-27T06:49:24Z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