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201694589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300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r>
                        <a:rPr lang="kk-KZ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99814" y="212378"/>
            <a:ext cx="471490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27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 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9-14 м/с. Температура воздуха ночью 3-5, днем 13-15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28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29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Облачно, небольшой дождь.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3-8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5-7 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66706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2025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5561880"/>
              </p:ext>
            </p:extLst>
          </p:nvPr>
        </p:nvGraphicFramePr>
        <p:xfrm>
          <a:off x="5049291" y="4016519"/>
          <a:ext cx="4613617" cy="233199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0415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0862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0.053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7056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83774" y="2290661"/>
            <a:ext cx="4643470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  <a:r>
              <a:rPr lang="kk-KZ" sz="1200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ночью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kk-KZ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города. 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4999814" y="3325681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80239" y="609284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Тілеубергенова А.А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840820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56402</TotalTime>
  <Words>588</Words>
  <Application>Microsoft Office PowerPoint</Application>
  <PresentationFormat>Лист A4 (210x297 мм)</PresentationFormat>
  <Paragraphs>90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6410</cp:revision>
  <cp:lastPrinted>2021-02-03T11:37:00Z</cp:lastPrinted>
  <dcterms:created xsi:type="dcterms:W3CDTF">2018-03-27T06:03:00Z</dcterms:created>
  <dcterms:modified xsi:type="dcterms:W3CDTF">2025-10-27T09:01:10Z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