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№300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октября 2025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28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октября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27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октября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2025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октября 2025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север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о-восточный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5-10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1-3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17-19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endParaRPr lang="ru-RU" sz="1200" dirty="0" smtClean="0"/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на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29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октября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октября 2025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29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2-7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2-4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 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461665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27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октября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95876" y="3786190"/>
          <a:ext cx="4513543" cy="20422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5950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8588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2874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165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0,33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2107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0,42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97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0,48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0,02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(пыль)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881562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Айтуган А А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Конысбекова Н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21676</TotalTime>
  <Words>563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5279</cp:revision>
  <cp:lastPrinted>2021-07-01T03:56:27Z</cp:lastPrinted>
  <dcterms:created xsi:type="dcterms:W3CDTF">2018-03-27T06:03:00Z</dcterms:created>
  <dcterms:modified xsi:type="dcterms:W3CDTF">2025-10-27T07:31:27Z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