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933803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79964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днем дождь. Ветер юго-восточный 8-13 м/с. Температура воздуха ночью 8-10, днем 21-23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облачность,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14272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3803</cp:revision>
  <cp:lastPrinted>2021-07-01T03:56:27Z</cp:lastPrinted>
  <dcterms:created xsi:type="dcterms:W3CDTF">2018-03-27T06:03:00Z</dcterms:created>
  <dcterms:modified xsi:type="dcterms:W3CDTF">2025-10-27T06:39:48Z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