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331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4538481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№300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18830618"/>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0,092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1526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0,305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83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0,417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69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0,174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0,475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99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0,497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28 </a:t>
            </a:r>
            <a:r>
              <a:rPr lang="kk-KZ" altLang="ru-RU" sz="1100" b="1" dirty="0" smtClean="0">
                <a:latin typeface="Times New Roman" panose="02020603050405020304" pitchFamily="18" charset="0"/>
                <a:cs typeface="Times New Roman" panose="02020603050405020304" pitchFamily="18" charset="0"/>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27 </a:t>
            </a:r>
            <a:r>
              <a:rPr lang="kk-KZ" altLang="ru-RU" sz="1100" b="1" dirty="0" smtClean="0">
                <a:latin typeface="Times New Roman" panose="02020603050405020304" pitchFamily="18" charset="0"/>
                <a:cs typeface="Times New Roman" panose="02020603050405020304" pitchFamily="18" charset="0"/>
              </a:rPr>
              <a:t>қазан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28 </a:t>
            </a:r>
            <a:r>
              <a:rPr lang="ru-RU" altLang="ru-RU" sz="1100" b="1" dirty="0" err="1" smtClean="0">
                <a:latin typeface="Times New Roman" panose="02020603050405020304" pitchFamily="18" charset="0"/>
                <a:cs typeface="Times New Roman" panose="02020603050405020304" pitchFamily="18" charset="0"/>
              </a:rPr>
              <a:t>қазан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 күндіз </a:t>
            </a:r>
            <a:r>
              <a:rPr lang="kk-KZ" sz="1100" dirty="0" smtClean="0">
                <a:latin typeface="Times New Roman" pitchFamily="18" charset="0"/>
                <a:cs typeface="Times New Roman" pitchFamily="18" charset="0"/>
              </a:rPr>
              <a:t>жаңбыр.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және таңертең тұман. Жел </a:t>
            </a:r>
            <a:r>
              <a:rPr lang="kk-KZ" sz="1100" dirty="0" smtClean="0">
                <a:latin typeface="Times New Roman" pitchFamily="18" charset="0"/>
                <a:cs typeface="Times New Roman" pitchFamily="18" charset="0"/>
              </a:rPr>
              <a:t>оңтүстік-шығыстан, оңтүстіктен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күндіз екпіні 15-20 </a:t>
            </a:r>
            <a:r>
              <a:rPr lang="kk-KZ" sz="1100" dirty="0" smtClean="0">
                <a:latin typeface="Times New Roman" pitchFamily="18" charset="0"/>
                <a:cs typeface="Times New Roman" pitchFamily="18" charset="0"/>
              </a:rPr>
              <a:t>м/с. Ауа температурасы түнде 5-7,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8-10 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29 </a:t>
            </a:r>
            <a:r>
              <a:rPr lang="kk-KZ" sz="1100" b="1" dirty="0" smtClean="0">
                <a:solidFill>
                  <a:srgbClr val="000000"/>
                </a:solidFill>
                <a:latin typeface="Times New Roman" pitchFamily="18" charset="0"/>
                <a:cs typeface="Times New Roman" pitchFamily="18" charset="0"/>
                <a:sym typeface="+mn-ea"/>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28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29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a:t>
            </a:r>
            <a:r>
              <a:rPr lang="kk-KZ" sz="1100" dirty="0" smtClean="0">
                <a:solidFill>
                  <a:prstClr val="black"/>
                </a:solidFill>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оңтүстіктен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8-10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28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29</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деңгейінің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36008</TotalTime>
  <Words>572</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6868</cp:revision>
  <cp:lastPrinted>2021-07-01T03:56:27Z</cp:lastPrinted>
  <dcterms:created xsi:type="dcterms:W3CDTF">2018-03-27T06:03:00Z</dcterms:created>
  <dcterms:modified xsi:type="dcterms:W3CDTF">2025-10-27T06:40:04Z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