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228964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842496"/>
              </p:ext>
            </p:extLst>
          </p:nvPr>
        </p:nvGraphicFramePr>
        <p:xfrm>
          <a:off x="5026096" y="4531958"/>
          <a:ext cx="4691064" cy="189282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2422852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16696</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3962</cp:revision>
  <cp:lastPrinted>2021-07-01T07:38:07Z</cp:lastPrinted>
  <dcterms:created xsi:type="dcterms:W3CDTF">2018-03-27T06:03:00Z</dcterms:created>
  <dcterms:modified xsi:type="dcterms:W3CDTF">2025-10-27T07:48:33Z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