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3438173"/>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Шығыстан, солтүстік-шығыстан жел соғады, күші 3-8 м/с. Ауа температурасы түнде 1-3 градус аяз, күндіз 10-12 градус жылы.</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29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28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29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жауын-шашынсыз</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2-7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1-3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жмналуына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157618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26957</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5051</cp:revision>
  <cp:lastPrinted>2021-07-01T07:38:07Z</cp:lastPrinted>
  <dcterms:created xsi:type="dcterms:W3CDTF">2018-03-27T06:03:00Z</dcterms:created>
  <dcterms:modified xsi:type="dcterms:W3CDTF">2025-10-27T07:23:14Z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