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28 </a:t>
            </a:r>
            <a:r>
              <a:rPr lang="kk-KZ" altLang="ru-RU" sz="1200" b="1" dirty="0" smtClean="0">
                <a:latin typeface="Times New Roman" pitchFamily="18" charset="0"/>
                <a:ea typeface="Times New Roman KZ" pitchFamily="18" charset="0"/>
                <a:cs typeface="Times New Roman" pitchFamily="18" charset="0"/>
              </a:rPr>
              <a:t>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27қазан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28 </a:t>
            </a:r>
            <a:r>
              <a:rPr lang="kk-KZ" sz="1200" b="1" dirty="0" smtClean="0">
                <a:latin typeface="Times New Roman" pitchFamily="18" charset="0"/>
                <a:cs typeface="Times New Roman" pitchFamily="18" charset="0"/>
              </a:rPr>
              <a:t>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1-3</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29 </a:t>
            </a:r>
            <a:r>
              <a:rPr lang="kk-KZ" altLang="ru-RU" sz="1200" b="1" dirty="0" smtClean="0">
                <a:latin typeface="Times New Roman" pitchFamily="18" charset="0"/>
                <a:ea typeface="Times New Roman KZ" pitchFamily="18" charset="0"/>
                <a:cs typeface="Times New Roman" pitchFamily="18" charset="0"/>
              </a:rPr>
              <a:t>қазанға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28 </a:t>
            </a:r>
            <a:r>
              <a:rPr lang="kk-KZ" sz="1200" b="1" dirty="0" smtClean="0">
                <a:latin typeface="Times New Roman" pitchFamily="18" charset="0"/>
                <a:ea typeface="Times New Roman KZ" pitchFamily="18" charset="0"/>
                <a:cs typeface="Times New Roman" pitchFamily="18" charset="0"/>
              </a:rPr>
              <a:t>қазан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29</a:t>
            </a:r>
            <a:r>
              <a:rPr lang="kk-KZ" altLang="ru-RU" sz="1200" b="1" dirty="0" smtClean="0">
                <a:latin typeface="Times New Roman" pitchFamily="18" charset="0"/>
                <a:ea typeface="Times New Roman KZ" pitchFamily="18" charset="0"/>
                <a:cs typeface="Times New Roman" pitchFamily="18" charset="0"/>
              </a:rPr>
              <a:t> </a:t>
            </a:r>
            <a:r>
              <a:rPr lang="kk-KZ" altLang="ru-RU" sz="1200" b="1" dirty="0" smtClean="0">
                <a:latin typeface="Times New Roman" pitchFamily="18" charset="0"/>
                <a:ea typeface="Times New Roman KZ" pitchFamily="18" charset="0"/>
                <a:cs typeface="Times New Roman" pitchFamily="18" charset="0"/>
              </a:rPr>
              <a:t>қазанға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Шығыстан жел соғады, күші </a:t>
            </a:r>
            <a:r>
              <a:rPr lang="kk-KZ" sz="1200" dirty="0" smtClean="0">
                <a:latin typeface="Times New Roman" pitchFamily="18" charset="0"/>
                <a:cs typeface="Times New Roman" pitchFamily="18" charset="0"/>
              </a:rPr>
              <a:t>2-7</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қазанда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itchFamily="18" charset="0"/>
                          <a:cs typeface="Times New Roman" pitchFamily="18" charset="0"/>
                        </a:rPr>
                        <a:t>0,02</a:t>
                      </a:r>
                      <a:endParaRPr lang="ru-RU" sz="11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21662</TotalTime>
  <Words>532</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5384</cp:revision>
  <cp:lastPrinted>2021-07-01T03:56:27Z</cp:lastPrinted>
  <dcterms:created xsi:type="dcterms:W3CDTF">2018-03-27T06:03:00Z</dcterms:created>
  <dcterms:modified xsi:type="dcterms:W3CDTF">2025-10-27T07:33:59Z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