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988137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Шығыстан, солтүстік-шығыстан жел соғады, күші 6-11 м/с. Ауа температурасы түнде 1 градус аяз-1 градус жылы, күндіз 12-14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4-9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25328</TotalTime>
  <Words>514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4859</cp:revision>
  <cp:lastPrinted>2021-07-01T07:38:07Z</cp:lastPrinted>
  <dcterms:created xsi:type="dcterms:W3CDTF">2018-03-27T06:03:00Z</dcterms:created>
  <dcterms:modified xsi:type="dcterms:W3CDTF">2025-10-27T07:16:09Z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