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405746"/>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300</a:t>
                      </a:r>
                      <a:r>
                        <a:rPr lang="kk-KZ" altLang="x-none" sz="1600" b="1" i="1" dirty="0" smtClean="0">
                          <a:solidFill>
                            <a:srgbClr val="002060"/>
                          </a:solidFill>
                          <a:latin typeface="Times New Roman" panose="02020603050405020304" pitchFamily="18" charset="0"/>
                          <a:cs typeface="Times New Roman" panose="02020603050405020304" pitchFamily="18" charset="0"/>
                        </a:rPr>
                        <a:t>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7809" y="32849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smtClean="0">
                <a:solidFill>
                  <a:prstClr val="black"/>
                </a:solidFill>
                <a:latin typeface="Times New Roman" panose="02020603050405020304" pitchFamily="18" charset="0"/>
                <a:cs typeface="Times New Roman" panose="02020603050405020304" pitchFamily="18" charset="0"/>
              </a:rPr>
              <a:t>28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670621"/>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9353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.М</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19103</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3699</cp:revision>
  <cp:lastPrinted>2021-07-01T03:56:27Z</cp:lastPrinted>
  <dcterms:created xsi:type="dcterms:W3CDTF">2018-03-27T06:03:00Z</dcterms:created>
  <dcterms:modified xsi:type="dcterms:W3CDTF">2025-10-27T06:54:54Z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