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23837967"/>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7042956"/>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28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Түнде және таңертең  тұман</a:t>
            </a:r>
            <a:r>
              <a:rPr lang="kk-KZ" sz="1200" kern="1400" dirty="0" smtClean="0">
                <a:solidFill>
                  <a:srgbClr val="000000"/>
                </a:solidFill>
                <a:latin typeface="Times New Roman"/>
                <a:ea typeface="Times New Roman"/>
              </a:rPr>
              <a:t>. Солтүстік-шығыстан </a:t>
            </a:r>
            <a:r>
              <a:rPr lang="kk-KZ" sz="1200" kern="1400" dirty="0">
                <a:solidFill>
                  <a:srgbClr val="000000"/>
                </a:solidFill>
                <a:latin typeface="Times New Roman"/>
                <a:ea typeface="Times New Roman"/>
              </a:rPr>
              <a:t>соғатын жел оңтүстік-шығысқа ауысады, күші түнде 1-6, күндіз 6-11 м/с. Ауа температурасы түнде 8-10, күндіз 13-15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kern="1400" dirty="0" smtClean="0">
                <a:latin typeface="Times New Roman"/>
                <a:ea typeface="Times New Roman"/>
              </a:rPr>
              <a:t>түнде аздаған жаңбыр. Оңтүстік-шығыстан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9-11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30915</TotalTime>
  <Words>588</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5064</cp:revision>
  <cp:lastPrinted>2023-02-06T06:57:51Z</cp:lastPrinted>
  <dcterms:created xsi:type="dcterms:W3CDTF">2018-03-27T06:03:00Z</dcterms:created>
  <dcterms:modified xsi:type="dcterms:W3CDTF">2025-10-27T06:58:48Z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