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83800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300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46900" y="46075"/>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kk-KZ" sz="1150" b="1" dirty="0" smtClean="0">
                <a:latin typeface="Times New Roman" panose="02020603050405020304" pitchFamily="18" charset="0"/>
                <a:cs typeface="Times New Roman" panose="02020603050405020304" pitchFamily="18" charset="0"/>
              </a:rPr>
              <a:t>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27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kk-KZ" sz="1150" b="1" dirty="0" smtClean="0">
                <a:latin typeface="Times New Roman" panose="02020603050405020304" pitchFamily="18" charset="0"/>
                <a:cs typeface="Times New Roman" panose="02020603050405020304" pitchFamily="18" charset="0"/>
              </a:rPr>
              <a:t>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Оңтүстік-шығыстан 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9-14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3-5, күндіз 13-15 градус </a:t>
            </a:r>
            <a:r>
              <a:rPr lang="kk-KZ" sz="1150" dirty="0">
                <a:latin typeface="Times New Roman" panose="02020603050405020304" pitchFamily="18" charset="0"/>
                <a:cs typeface="Times New Roman" panose="02020603050405020304" pitchFamily="18" charset="0"/>
              </a:rPr>
              <a:t>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29 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28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a:t>
            </a:r>
            <a:r>
              <a:rPr lang="kk-KZ" sz="1150" b="1" dirty="0" smtClean="0">
                <a:latin typeface="Times New Roman" panose="02020603050405020304" pitchFamily="18" charset="0"/>
                <a:cs typeface="Times New Roman" panose="02020603050405020304" pitchFamily="18" charset="0"/>
              </a:rPr>
              <a:t>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Бұлтты, аздаған жаңбыр жауады. Оңтүстік-шығыстан жел соғады, күші 3-8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5-7 градус жылы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60759952"/>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7 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28 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29 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37087</TotalTime>
  <Words>515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6171</cp:revision>
  <cp:lastPrinted>2021-07-01T07:38:07Z</cp:lastPrinted>
  <dcterms:created xsi:type="dcterms:W3CDTF">2018-03-27T06:03:00Z</dcterms:created>
  <dcterms:modified xsi:type="dcterms:W3CDTF">2025-10-27T09:02:47Z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