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568672681"/>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300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err="1">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141723969"/>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27 қазаннан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28 қазанға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күндіз жаңбыр жауады. Оңтүстік-шығыстан жел соғады, күші 8-13 м/с. Ауа температурасы түнде 8-10, күндіз 21-23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29 қазанға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28 қазаннан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29 қазанға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жаңбыр жауады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8-13 м/с. Ауа температурасы 8-10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 көтеріңкі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14205</TotalTime>
  <Words>561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3888</cp:revision>
  <cp:lastPrinted>2021-07-01T03:56:27Z</cp:lastPrinted>
  <dcterms:created xsi:type="dcterms:W3CDTF">2018-03-27T06:03:00Z</dcterms:created>
  <dcterms:modified xsi:type="dcterms:W3CDTF">2025-10-27T06:40:07Z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