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октября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29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29 октября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небольшой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17-19 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30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29 октября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2-7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2-4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196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5076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1,01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109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0,27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21679</TotalTime>
  <Words>564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5281</cp:revision>
  <cp:lastPrinted>2021-07-01T03:56:27Z</cp:lastPrinted>
  <dcterms:created xsi:type="dcterms:W3CDTF">2018-03-27T06:03:00Z</dcterms:created>
  <dcterms:modified xsi:type="dcterms:W3CDTF">2025-10-28T06:32:50Z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