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6" d="100"/>
          <a:sy n="96" d="100"/>
        </p:scale>
        <p:origin x="-2179" y="-7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95358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65944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юго-западный 5-10 м/с. Температура воздуха ночью 2-4 мороза, днем 9-11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1-3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731497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октября, ночью 30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51269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7271</cp:revision>
  <cp:lastPrinted>2025-08-12T06:13:34Z</cp:lastPrinted>
  <dcterms:created xsi:type="dcterms:W3CDTF">2018-03-27T06:03:00Z</dcterms:created>
  <dcterms:modified xsi:type="dcterms:W3CDTF">2025-10-28T06:05:33Z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