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791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 ночью 2-7, днем 7-12 м/с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около                             0 градусов, </a:t>
            </a:r>
            <a:r>
              <a:rPr lang="ru-RU" sz="1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                9-14 м/с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29 октября ночью 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83767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24720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3894</cp:revision>
  <cp:lastPrinted>2021-07-01T03:56:27Z</cp:lastPrinted>
  <dcterms:created xsi:type="dcterms:W3CDTF">2018-03-27T06:03:00Z</dcterms:created>
  <dcterms:modified xsi:type="dcterms:W3CDTF">2025-10-28T07:05:14Z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