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7007" autoAdjust="0"/>
    <p:restoredTop sz="99237" autoAdjust="0"/>
  </p:normalViewPr>
  <p:slideViewPr>
    <p:cSldViewPr showGuides="1">
      <p:cViewPr>
        <p:scale>
          <a:sx n="124" d="100"/>
          <a:sy n="124" d="100"/>
        </p:scale>
        <p:origin x="-174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4872202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№301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октября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29 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28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. 29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с переходом на юго-восточный 3-8 м/с. Температура воздуха ночью 1-3 мороза, днем 10-12 тепла.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30 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 9-14 м/с. Температура воздуха 2-4 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28 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459602"/>
              </p:ext>
            </p:extLst>
          </p:nvPr>
        </p:nvGraphicFramePr>
        <p:xfrm>
          <a:off x="5103847" y="4149080"/>
          <a:ext cx="4536504" cy="2249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2.548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1.364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1.013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28157</TotalTime>
  <Words>649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5134</cp:revision>
  <cp:lastPrinted>2021-07-01T03:56:27Z</cp:lastPrinted>
  <dcterms:created xsi:type="dcterms:W3CDTF">2018-03-27T06:03:00Z</dcterms:created>
  <dcterms:modified xsi:type="dcterms:W3CDTF">2025-10-28T07:47:48Z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