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8700" y="21590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и </a:t>
            </a:r>
            <a:r>
              <a:rPr lang="kk-KZ" sz="1100" dirty="0" smtClean="0">
                <a:solidFill>
                  <a:schemeClr val="tx1"/>
                </a:solidFill>
              </a:rPr>
              <a:t>днем небольшой дождь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з</a:t>
            </a:r>
            <a:r>
              <a:rPr lang="kk-KZ" sz="1100" dirty="0" smtClean="0">
                <a:solidFill>
                  <a:schemeClr val="tx1"/>
                </a:solidFill>
              </a:rPr>
              <a:t>апад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ночью 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245783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ок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26995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6460</cp:revision>
  <cp:lastPrinted>2021-07-01T09:11:30Z</cp:lastPrinted>
  <dcterms:created xsi:type="dcterms:W3CDTF">2018-03-27T06:03:00Z</dcterms:created>
  <dcterms:modified xsi:type="dcterms:W3CDTF">2025-10-28T05:36:02Z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