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659924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29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5-10 м/с. Температура воздуха ночью 1 мороза-1 тепла, днем 12-14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дождь. Ветер юго-восточный 9-14, днем порывы 15-20 м/с. Температура воздуха 0-2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5266998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5267</TotalTime>
  <Words>563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922</cp:revision>
  <cp:lastPrinted>2021-07-01T03:56:27Z</cp:lastPrinted>
  <dcterms:created xsi:type="dcterms:W3CDTF">2024-09-22T07:48:17Z</dcterms:created>
  <dcterms:modified xsi:type="dcterms:W3CDTF">2025-10-28T07:50:12Z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