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1" d="100"/>
          <a:sy n="91" d="100"/>
        </p:scale>
        <p:origin x="-1867" y="-49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40981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797461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29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28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29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a:t>
            </a:r>
            <a:r>
              <a:rPr lang="ru-RU" sz="1100" dirty="0">
                <a:latin typeface="Times New Roman" panose="02020603050405020304" pitchFamily="18" charset="0"/>
                <a:cs typeface="Times New Roman" panose="02020603050405020304" pitchFamily="18" charset="0"/>
              </a:rPr>
              <a:t>5</a:t>
            </a:r>
            <a:r>
              <a:rPr lang="kk-KZ" sz="1100" dirty="0">
                <a:latin typeface="Times New Roman" panose="02020603050405020304" pitchFamily="18" charset="0"/>
                <a:cs typeface="Times New Roman" panose="02020603050405020304" pitchFamily="18" charset="0"/>
              </a:rPr>
              <a:t>-10 м/с. Ауа температурасы түнде 2-4 аяз, күндіз 9-11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30</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29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30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7-12</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1-3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29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30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47420</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6961</cp:revision>
  <cp:lastPrinted>2025-07-15T07:11:11Z</cp:lastPrinted>
  <dcterms:created xsi:type="dcterms:W3CDTF">2018-03-27T06:03:00Z</dcterms:created>
  <dcterms:modified xsi:type="dcterms:W3CDTF">2025-10-28T06:04:56Z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