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56101923"/>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28 қазанға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90821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28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Солтүстік-шығыстан соққан жел </a:t>
            </a:r>
            <a:r>
              <a:rPr lang="kk-KZ" altLang="ru-RU" sz="1200" dirty="0">
                <a:latin typeface="Times New Roman" panose="02020603050405020304" pitchFamily="18" charset="0"/>
                <a:cs typeface="Times New Roman" panose="02020603050405020304" pitchFamily="18" charset="0"/>
              </a:rPr>
              <a:t>оңтүстік-шығысқа ауысады, күші 3-8 м/с. Ауа температурасы түнде 1-3 градус аяз, күндіз 10-12 градус жылы.</a:t>
            </a:r>
          </a:p>
          <a:p>
            <a:pPr algn="ctr"/>
            <a:r>
              <a:rPr lang="kk-KZ" altLang="ru-RU" sz="1150" b="1" dirty="0" smtClean="0">
                <a:latin typeface="Times New Roman" panose="02020603050405020304" pitchFamily="18" charset="0"/>
                <a:cs typeface="Times New Roman" panose="02020603050405020304" pitchFamily="18" charset="0"/>
              </a:rPr>
              <a:t>30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29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30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2-4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288678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25065</TotalTime>
  <Words>565</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4956</cp:revision>
  <cp:lastPrinted>2021-07-01T03:56:27Z</cp:lastPrinted>
  <dcterms:created xsi:type="dcterms:W3CDTF">2018-03-27T06:03:00Z</dcterms:created>
  <dcterms:modified xsi:type="dcterms:W3CDTF">2025-10-28T07:48:31Z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