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033341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28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Оңтүстік-шығыстан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3-5, күндіз 13-15 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a:t>
            </a:r>
            <a:r>
              <a:rPr lang="kk-KZ" sz="1150" dirty="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Оңтүстік-шығыстан жел соғады, күші 3-8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5-7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8970868"/>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0.995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29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30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ӘбдіғалиТ.М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37093</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6174</cp:revision>
  <cp:lastPrinted>2021-07-01T07:38:07Z</cp:lastPrinted>
  <dcterms:created xsi:type="dcterms:W3CDTF">2018-03-27T06:03:00Z</dcterms:created>
  <dcterms:modified xsi:type="dcterms:W3CDTF">2025-10-28T08:37:38Z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